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77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AFBCF9-51D7-48B9-8CC9-5339AECB9AF4}"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366988147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AFBCF9-51D7-48B9-8CC9-5339AECB9AF4}"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413740066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AFBCF9-51D7-48B9-8CC9-5339AECB9AF4}"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1437782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AFBCF9-51D7-48B9-8CC9-5339AECB9AF4}"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378451402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AFBCF9-51D7-48B9-8CC9-5339AECB9AF4}" type="datetimeFigureOut">
              <a:rPr lang="en-US" smtClean="0"/>
              <a:t>5/15/2015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56066881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AFBCF9-51D7-48B9-8CC9-5339AECB9AF4}" type="datetimeFigureOut">
              <a:rPr lang="en-US" smtClean="0"/>
              <a:t>5/15/2015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20932600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AFBCF9-51D7-48B9-8CC9-5339AECB9AF4}" type="datetimeFigureOut">
              <a:rPr lang="en-US" smtClean="0"/>
              <a:t>5/15/2015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285388558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AFBCF9-51D7-48B9-8CC9-5339AECB9AF4}"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182754613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AFBCF9-51D7-48B9-8CC9-5339AECB9AF4}"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285973310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AFBCF9-51D7-48B9-8CC9-5339AECB9AF4}"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64812933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AFBCF9-51D7-48B9-8CC9-5339AECB9AF4}"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233B5A-C13C-4D9E-98E4-1E4998CC2CCB}" type="slidenum">
              <a:rPr lang="en-US" smtClean="0"/>
              <a:t>‹#›</a:t>
            </a:fld>
            <a:endParaRPr lang="en-US"/>
          </a:p>
        </p:txBody>
      </p:sp>
    </p:spTree>
    <p:extLst>
      <p:ext uri="{BB962C8B-B14F-4D97-AF65-F5344CB8AC3E}">
        <p14:creationId xmlns:p14="http://schemas.microsoft.com/office/powerpoint/2010/main" val="242997196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AFBCF9-51D7-48B9-8CC9-5339AECB9AF4}" type="datetimeFigureOut">
              <a:rPr lang="en-US" smtClean="0"/>
              <a:t>5/15/2015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33B5A-C13C-4D9E-98E4-1E4998CC2CCB}" type="slidenum">
              <a:rPr lang="en-US" smtClean="0"/>
              <a:t>‹#›</a:t>
            </a:fld>
            <a:endParaRPr lang="en-US"/>
          </a:p>
        </p:txBody>
      </p:sp>
    </p:spTree>
    <p:extLst>
      <p:ext uri="{BB962C8B-B14F-4D97-AF65-F5344CB8AC3E}">
        <p14:creationId xmlns:p14="http://schemas.microsoft.com/office/powerpoint/2010/main" val="1835801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762000"/>
            <a:ext cx="7772400" cy="1470025"/>
          </a:xfrm>
        </p:spPr>
        <p:txBody>
          <a:bodyPr/>
          <a:lstStyle/>
          <a:p>
            <a:r>
              <a:rPr lang="en-US" dirty="0" smtClean="0"/>
              <a:t>Dressing To Meet Christ: </a:t>
            </a:r>
            <a:br>
              <a:rPr lang="en-US" dirty="0" smtClean="0"/>
            </a:br>
            <a:r>
              <a:rPr lang="en-US" dirty="0" smtClean="0"/>
              <a:t>Putting Off The Dirty Clothes</a:t>
            </a:r>
            <a:endParaRPr lang="en-US" dirty="0"/>
          </a:p>
        </p:txBody>
      </p:sp>
      <p:pic>
        <p:nvPicPr>
          <p:cNvPr id="1026" name="Picture 2" descr="http://2.bp.blogspot.com/-kB_GMqO3UAQ/T9h2WhLx7JI/AAAAAAAABWA/rnkxdan--PE/s400/dirty-laund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2667952"/>
            <a:ext cx="6324600" cy="4190048"/>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52570155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dirty="0" smtClean="0"/>
              <a:t>Put To Death (To Make Dead)</a:t>
            </a:r>
          </a:p>
          <a:p>
            <a:pPr lvl="1"/>
            <a:r>
              <a:rPr lang="en-US" dirty="0" smtClean="0"/>
              <a:t>More than simple suppression</a:t>
            </a:r>
          </a:p>
          <a:p>
            <a:pPr lvl="1"/>
            <a:r>
              <a:rPr lang="en-US" dirty="0" smtClean="0"/>
              <a:t>These vices will kill if they are not killed</a:t>
            </a:r>
            <a:endParaRPr lang="en-US" dirty="0"/>
          </a:p>
        </p:txBody>
      </p:sp>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1029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Sexual Immorality</a:t>
            </a:r>
          </a:p>
          <a:p>
            <a:pPr lvl="1"/>
            <a:r>
              <a:rPr lang="en-US" dirty="0" smtClean="0"/>
              <a:t>Sweeping term for prohibited sexual relations</a:t>
            </a:r>
          </a:p>
          <a:p>
            <a:pPr lvl="1"/>
            <a:r>
              <a:rPr lang="en-US" dirty="0" smtClean="0"/>
              <a:t>Proverbs 5:15-23</a:t>
            </a:r>
          </a:p>
          <a:p>
            <a:pPr lvl="1"/>
            <a:r>
              <a:rPr lang="en-US" dirty="0" smtClean="0"/>
              <a:t>Applicable to:</a:t>
            </a:r>
          </a:p>
          <a:p>
            <a:pPr lvl="2"/>
            <a:r>
              <a:rPr lang="en-US" dirty="0" smtClean="0"/>
              <a:t>Fornication</a:t>
            </a:r>
          </a:p>
          <a:p>
            <a:pPr lvl="2"/>
            <a:r>
              <a:rPr lang="en-US" dirty="0" smtClean="0"/>
              <a:t>Adultery</a:t>
            </a:r>
          </a:p>
          <a:p>
            <a:pPr lvl="2"/>
            <a:r>
              <a:rPr lang="en-US" dirty="0" smtClean="0"/>
              <a:t>Homosexuality</a:t>
            </a:r>
          </a:p>
          <a:p>
            <a:pPr lvl="3"/>
            <a:r>
              <a:rPr lang="en-US" dirty="0" smtClean="0"/>
              <a:t>Romans 1:27-28</a:t>
            </a:r>
          </a:p>
          <a:p>
            <a:pPr lvl="1"/>
            <a:endParaRPr lang="en-US" dirty="0"/>
          </a:p>
        </p:txBody>
      </p:sp>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3847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Impurity</a:t>
            </a:r>
          </a:p>
          <a:p>
            <a:pPr lvl="1"/>
            <a:r>
              <a:rPr lang="en-US" dirty="0" smtClean="0"/>
              <a:t>Uncleanness of thought, word, or act</a:t>
            </a:r>
          </a:p>
          <a:p>
            <a:pPr lvl="1"/>
            <a:r>
              <a:rPr lang="en-US" dirty="0" smtClean="0"/>
              <a:t>Deals primarily with mindset leading to action</a:t>
            </a:r>
          </a:p>
          <a:p>
            <a:pPr lvl="1"/>
            <a:endParaRPr lang="en-US" dirty="0"/>
          </a:p>
        </p:txBody>
      </p:sp>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657600"/>
            <a:ext cx="4114800" cy="2677656"/>
          </a:xfrm>
          <a:prstGeom prst="rect">
            <a:avLst/>
          </a:prstGeom>
          <a:noFill/>
        </p:spPr>
        <p:txBody>
          <a:bodyPr wrap="square" rtlCol="0">
            <a:spAutoFit/>
          </a:bodyPr>
          <a:lstStyle/>
          <a:p>
            <a:r>
              <a:rPr lang="en-US" sz="2400" dirty="0" smtClean="0"/>
              <a:t>The good person out of the good treasure of his heart produces good, and the evil person out of his evil treasure produces evil, for out of the abundance of the heart his mouth speaks. – Luke 6:45</a:t>
            </a:r>
            <a:endParaRPr lang="en-US" sz="2400" dirty="0"/>
          </a:p>
        </p:txBody>
      </p:sp>
    </p:spTree>
    <p:extLst>
      <p:ext uri="{BB962C8B-B14F-4D97-AF65-F5344CB8AC3E}">
        <p14:creationId xmlns:p14="http://schemas.microsoft.com/office/powerpoint/2010/main" val="19964806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Impurity</a:t>
            </a:r>
          </a:p>
          <a:p>
            <a:pPr lvl="1"/>
            <a:r>
              <a:rPr lang="en-US" dirty="0" smtClean="0"/>
              <a:t>Uncleanness of thought, word, or act</a:t>
            </a:r>
          </a:p>
          <a:p>
            <a:pPr lvl="1"/>
            <a:r>
              <a:rPr lang="en-US" dirty="0" smtClean="0"/>
              <a:t>Deals primarily with mindset leading to action</a:t>
            </a:r>
          </a:p>
          <a:p>
            <a:pPr lvl="1"/>
            <a:r>
              <a:rPr lang="en-US" dirty="0" smtClean="0"/>
              <a:t>Creates fertile ground for sinful thoughts</a:t>
            </a:r>
          </a:p>
          <a:p>
            <a:pPr lvl="1"/>
            <a:endParaRPr lang="en-US" dirty="0"/>
          </a:p>
        </p:txBody>
      </p:sp>
    </p:spTree>
    <p:extLst>
      <p:ext uri="{BB962C8B-B14F-4D97-AF65-F5344CB8AC3E}">
        <p14:creationId xmlns:p14="http://schemas.microsoft.com/office/powerpoint/2010/main" val="18425366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Passion and Evil Desire</a:t>
            </a:r>
          </a:p>
          <a:p>
            <a:pPr lvl="1"/>
            <a:r>
              <a:rPr lang="en-US" dirty="0" smtClean="0"/>
              <a:t>Uncontrolled desire that contaminates character</a:t>
            </a:r>
          </a:p>
          <a:p>
            <a:pPr lvl="1"/>
            <a:endParaRPr lang="en-US" dirty="0"/>
          </a:p>
        </p:txBody>
      </p:sp>
      <p:sp>
        <p:nvSpPr>
          <p:cNvPr id="4" name="TextBox 3"/>
          <p:cNvSpPr txBox="1"/>
          <p:nvPr/>
        </p:nvSpPr>
        <p:spPr>
          <a:xfrm>
            <a:off x="457200" y="2895600"/>
            <a:ext cx="4142129" cy="3477875"/>
          </a:xfrm>
          <a:prstGeom prst="rect">
            <a:avLst/>
          </a:prstGeom>
          <a:noFill/>
        </p:spPr>
        <p:txBody>
          <a:bodyPr wrap="square" rtlCol="0">
            <a:spAutoFit/>
          </a:bodyPr>
          <a:lstStyle/>
          <a:p>
            <a:r>
              <a:rPr lang="en-US" sz="2000" dirty="0" smtClean="0"/>
              <a:t>Transgression speaks to the wicked</a:t>
            </a:r>
            <a:r>
              <a:rPr lang="en-US" sz="2000" dirty="0"/>
              <a:t> </a:t>
            </a:r>
            <a:r>
              <a:rPr lang="en-US" sz="2000" dirty="0" smtClean="0"/>
              <a:t>deep in his heart;</a:t>
            </a:r>
            <a:r>
              <a:rPr lang="en-US" sz="2000" baseline="30000" dirty="0"/>
              <a:t> </a:t>
            </a:r>
            <a:r>
              <a:rPr lang="en-US" sz="2000" dirty="0" smtClean="0"/>
              <a:t>there is no fear of God before his eyes.</a:t>
            </a:r>
            <a:r>
              <a:rPr lang="en-US" sz="2000" dirty="0"/>
              <a:t> </a:t>
            </a:r>
            <a:r>
              <a:rPr lang="en-US" sz="2000" dirty="0" smtClean="0"/>
              <a:t>For he flatters himself in his own eyes</a:t>
            </a:r>
            <a:r>
              <a:rPr lang="en-US" sz="2000" dirty="0"/>
              <a:t> </a:t>
            </a:r>
            <a:r>
              <a:rPr lang="en-US" sz="2000" dirty="0" smtClean="0"/>
              <a:t> that his iniquity cannot be found out and hated.</a:t>
            </a:r>
            <a:r>
              <a:rPr lang="en-US" sz="2000" dirty="0"/>
              <a:t> </a:t>
            </a:r>
            <a:r>
              <a:rPr lang="en-US" sz="2000" dirty="0" smtClean="0"/>
              <a:t>The words of his mouth are trouble and deceit;</a:t>
            </a:r>
            <a:r>
              <a:rPr lang="en-US" sz="2000" dirty="0"/>
              <a:t> </a:t>
            </a:r>
            <a:r>
              <a:rPr lang="en-US" sz="2000" dirty="0" smtClean="0"/>
              <a:t>he has ceased to act wisely and do good.</a:t>
            </a:r>
            <a:r>
              <a:rPr lang="en-US" sz="2000" dirty="0"/>
              <a:t> </a:t>
            </a:r>
            <a:r>
              <a:rPr lang="en-US" sz="2000" dirty="0" smtClean="0"/>
              <a:t>He plots trouble while on his bed;</a:t>
            </a:r>
            <a:r>
              <a:rPr lang="en-US" sz="2000" dirty="0"/>
              <a:t> </a:t>
            </a:r>
            <a:r>
              <a:rPr lang="en-US" sz="2000" dirty="0" smtClean="0"/>
              <a:t>he sets himself in a way that is not good;</a:t>
            </a:r>
            <a:r>
              <a:rPr lang="en-US" sz="2000" dirty="0"/>
              <a:t> </a:t>
            </a:r>
            <a:r>
              <a:rPr lang="en-US" sz="2000" dirty="0" smtClean="0"/>
              <a:t>he does not reject evil. –Psalm 36:1-4</a:t>
            </a:r>
            <a:endParaRPr lang="en-US" sz="2000" dirty="0"/>
          </a:p>
        </p:txBody>
      </p:sp>
    </p:spTree>
    <p:extLst>
      <p:ext uri="{BB962C8B-B14F-4D97-AF65-F5344CB8AC3E}">
        <p14:creationId xmlns:p14="http://schemas.microsoft.com/office/powerpoint/2010/main" val="37885130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Covetousness</a:t>
            </a:r>
          </a:p>
          <a:p>
            <a:pPr lvl="1"/>
            <a:r>
              <a:rPr lang="en-US" dirty="0" smtClean="0"/>
              <a:t>Greediness and total disregard for others</a:t>
            </a:r>
          </a:p>
          <a:p>
            <a:pPr lvl="1"/>
            <a:r>
              <a:rPr lang="en-US" dirty="0" smtClean="0"/>
              <a:t>Belief everything exists for personal pleasure</a:t>
            </a:r>
          </a:p>
          <a:p>
            <a:pPr lvl="2"/>
            <a:r>
              <a:rPr lang="en-US" dirty="0" smtClean="0"/>
              <a:t>Reason for association with idolatry</a:t>
            </a:r>
          </a:p>
          <a:p>
            <a:pPr lvl="1"/>
            <a:endParaRPr lang="en-US" dirty="0"/>
          </a:p>
        </p:txBody>
      </p:sp>
    </p:spTree>
    <p:extLst>
      <p:ext uri="{BB962C8B-B14F-4D97-AF65-F5344CB8AC3E}">
        <p14:creationId xmlns:p14="http://schemas.microsoft.com/office/powerpoint/2010/main" val="29909690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endParaRPr lang="en-US" dirty="0"/>
          </a:p>
        </p:txBody>
      </p:sp>
      <p:sp>
        <p:nvSpPr>
          <p:cNvPr id="3" name="Content Placeholder 2"/>
          <p:cNvSpPr>
            <a:spLocks noGrp="1"/>
          </p:cNvSpPr>
          <p:nvPr>
            <p:ph idx="1"/>
          </p:nvPr>
        </p:nvSpPr>
        <p:spPr/>
        <p:txBody>
          <a:bodyPr/>
          <a:lstStyle/>
          <a:p>
            <a:r>
              <a:rPr lang="en-US" b="1" dirty="0" smtClean="0"/>
              <a:t>And Why Put These Away?</a:t>
            </a:r>
          </a:p>
          <a:p>
            <a:pPr lvl="1"/>
            <a:r>
              <a:rPr lang="en-US" dirty="0" smtClean="0"/>
              <a:t>Practitioners will be brought into judgment (vs. 6)</a:t>
            </a:r>
          </a:p>
          <a:p>
            <a:pPr lvl="1"/>
            <a:r>
              <a:rPr lang="en-US" dirty="0" smtClean="0"/>
              <a:t>It represents the old life (vs. 7)</a:t>
            </a:r>
          </a:p>
          <a:p>
            <a:pPr lvl="1"/>
            <a:endParaRPr lang="en-US" dirty="0"/>
          </a:p>
        </p:txBody>
      </p:sp>
    </p:spTree>
    <p:extLst>
      <p:ext uri="{BB962C8B-B14F-4D97-AF65-F5344CB8AC3E}">
        <p14:creationId xmlns:p14="http://schemas.microsoft.com/office/powerpoint/2010/main" val="42408834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Anger and Wrath</a:t>
            </a:r>
          </a:p>
          <a:p>
            <a:pPr lvl="1"/>
            <a:r>
              <a:rPr lang="en-US" dirty="0" smtClean="0"/>
              <a:t>Deep seated hostility with eventual flare</a:t>
            </a:r>
          </a:p>
          <a:p>
            <a:pPr lvl="1"/>
            <a:r>
              <a:rPr lang="en-US" dirty="0" smtClean="0"/>
              <a:t>Simmering, not seen on the surface until flare</a:t>
            </a:r>
          </a:p>
          <a:p>
            <a:pPr lvl="1"/>
            <a:endParaRPr lang="en-US" dirty="0"/>
          </a:p>
        </p:txBody>
      </p:sp>
      <p:sp>
        <p:nvSpPr>
          <p:cNvPr id="4" name="TextBox 3"/>
          <p:cNvSpPr txBox="1"/>
          <p:nvPr/>
        </p:nvSpPr>
        <p:spPr>
          <a:xfrm>
            <a:off x="304800" y="3581400"/>
            <a:ext cx="4114800" cy="2246769"/>
          </a:xfrm>
          <a:prstGeom prst="rect">
            <a:avLst/>
          </a:prstGeom>
          <a:noFill/>
        </p:spPr>
        <p:txBody>
          <a:bodyPr wrap="square" rtlCol="0">
            <a:spAutoFit/>
          </a:bodyPr>
          <a:lstStyle/>
          <a:p>
            <a:r>
              <a:rPr lang="en-US" sz="2800" dirty="0" smtClean="0"/>
              <a:t>Whoever is slow to anger is better than the mighty, and he who rules his spirit than he who takes a city.		 – Proverbs 16:32</a:t>
            </a:r>
            <a:endParaRPr lang="en-US" sz="2800" dirty="0"/>
          </a:p>
        </p:txBody>
      </p:sp>
    </p:spTree>
    <p:extLst>
      <p:ext uri="{BB962C8B-B14F-4D97-AF65-F5344CB8AC3E}">
        <p14:creationId xmlns:p14="http://schemas.microsoft.com/office/powerpoint/2010/main" val="19360389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Malice</a:t>
            </a:r>
          </a:p>
          <a:p>
            <a:pPr lvl="1"/>
            <a:r>
              <a:rPr lang="en-US" dirty="0" smtClean="0"/>
              <a:t>General ill-will toward others</a:t>
            </a:r>
          </a:p>
          <a:p>
            <a:pPr lvl="1"/>
            <a:r>
              <a:rPr lang="en-US" dirty="0" smtClean="0"/>
              <a:t>Seeks to find the occasion for anger to flare</a:t>
            </a:r>
          </a:p>
          <a:p>
            <a:pPr lvl="1"/>
            <a:endParaRPr lang="en-US" dirty="0"/>
          </a:p>
        </p:txBody>
      </p:sp>
      <p:sp>
        <p:nvSpPr>
          <p:cNvPr id="4" name="TextBox 3"/>
          <p:cNvSpPr txBox="1"/>
          <p:nvPr/>
        </p:nvSpPr>
        <p:spPr>
          <a:xfrm>
            <a:off x="304800" y="3581400"/>
            <a:ext cx="4114800" cy="2246769"/>
          </a:xfrm>
          <a:prstGeom prst="rect">
            <a:avLst/>
          </a:prstGeom>
          <a:noFill/>
        </p:spPr>
        <p:txBody>
          <a:bodyPr wrap="square" rtlCol="0">
            <a:spAutoFit/>
          </a:bodyPr>
          <a:lstStyle/>
          <a:p>
            <a:r>
              <a:rPr lang="en-US" sz="2800" dirty="0" smtClean="0"/>
              <a:t>Brothers, do not be children in your thinking. Be infants in evil, but in your thinking be mature. 	        -- I Corinthians 14:20</a:t>
            </a:r>
            <a:endParaRPr lang="en-US" sz="2800" dirty="0"/>
          </a:p>
        </p:txBody>
      </p:sp>
    </p:spTree>
    <p:extLst>
      <p:ext uri="{BB962C8B-B14F-4D97-AF65-F5344CB8AC3E}">
        <p14:creationId xmlns:p14="http://schemas.microsoft.com/office/powerpoint/2010/main" val="39401323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Malice</a:t>
            </a:r>
          </a:p>
          <a:p>
            <a:pPr lvl="1"/>
            <a:r>
              <a:rPr lang="en-US" dirty="0" smtClean="0"/>
              <a:t>General ill-will toward others</a:t>
            </a:r>
          </a:p>
          <a:p>
            <a:pPr lvl="1"/>
            <a:r>
              <a:rPr lang="en-US" dirty="0" smtClean="0"/>
              <a:t>Seeks to find the occasion for anger to flare</a:t>
            </a:r>
          </a:p>
          <a:p>
            <a:pPr lvl="1"/>
            <a:endParaRPr lang="en-US" dirty="0"/>
          </a:p>
        </p:txBody>
      </p:sp>
      <p:sp>
        <p:nvSpPr>
          <p:cNvPr id="4" name="TextBox 3"/>
          <p:cNvSpPr txBox="1"/>
          <p:nvPr/>
        </p:nvSpPr>
        <p:spPr>
          <a:xfrm>
            <a:off x="304800" y="3581400"/>
            <a:ext cx="4114800" cy="1815882"/>
          </a:xfrm>
          <a:prstGeom prst="rect">
            <a:avLst/>
          </a:prstGeom>
          <a:noFill/>
        </p:spPr>
        <p:txBody>
          <a:bodyPr wrap="square" rtlCol="0">
            <a:spAutoFit/>
          </a:bodyPr>
          <a:lstStyle/>
          <a:p>
            <a:r>
              <a:rPr lang="en-US" sz="2800" dirty="0" smtClean="0"/>
              <a:t>So put away all malice and all deceit and hypocrisy and envy and all slander.		-- I Peter 2:1</a:t>
            </a:r>
            <a:endParaRPr lang="en-US" sz="2800" dirty="0"/>
          </a:p>
        </p:txBody>
      </p:sp>
    </p:spTree>
    <p:extLst>
      <p:ext uri="{BB962C8B-B14F-4D97-AF65-F5344CB8AC3E}">
        <p14:creationId xmlns:p14="http://schemas.microsoft.com/office/powerpoint/2010/main" val="17012783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Slander</a:t>
            </a:r>
          </a:p>
          <a:p>
            <a:pPr lvl="1"/>
            <a:r>
              <a:rPr lang="en-US" dirty="0" smtClean="0"/>
              <a:t>Speech putting malice into practice</a:t>
            </a:r>
          </a:p>
          <a:p>
            <a:pPr lvl="1"/>
            <a:r>
              <a:rPr lang="en-US" dirty="0" smtClean="0"/>
              <a:t>Its purpose is to destroy</a:t>
            </a:r>
          </a:p>
          <a:p>
            <a:pPr lvl="1"/>
            <a:endParaRPr lang="en-US" dirty="0"/>
          </a:p>
        </p:txBody>
      </p:sp>
      <p:sp>
        <p:nvSpPr>
          <p:cNvPr id="4" name="TextBox 3"/>
          <p:cNvSpPr txBox="1"/>
          <p:nvPr/>
        </p:nvSpPr>
        <p:spPr>
          <a:xfrm>
            <a:off x="304800" y="3581400"/>
            <a:ext cx="4114800" cy="3108543"/>
          </a:xfrm>
          <a:prstGeom prst="rect">
            <a:avLst/>
          </a:prstGeom>
          <a:noFill/>
        </p:spPr>
        <p:txBody>
          <a:bodyPr wrap="square" rtlCol="0">
            <a:spAutoFit/>
          </a:bodyPr>
          <a:lstStyle/>
          <a:p>
            <a:r>
              <a:rPr lang="en-US" sz="2800" dirty="0" smtClean="0"/>
              <a:t>The one who conceals hatred has lying lips, and whoever utters slander is a fool./Whoever slanders his neighbor secretly I will destroy. 				– Pr.10:18/Ps.101:5</a:t>
            </a:r>
            <a:endParaRPr lang="en-US" sz="2800" dirty="0"/>
          </a:p>
        </p:txBody>
      </p:sp>
    </p:spTree>
    <p:extLst>
      <p:ext uri="{BB962C8B-B14F-4D97-AF65-F5344CB8AC3E}">
        <p14:creationId xmlns:p14="http://schemas.microsoft.com/office/powerpoint/2010/main" val="38040521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Obscene Talk</a:t>
            </a:r>
          </a:p>
          <a:p>
            <a:pPr lvl="1"/>
            <a:r>
              <a:rPr lang="en-US" dirty="0" smtClean="0"/>
              <a:t>“Foul-mouthed abuse”</a:t>
            </a:r>
          </a:p>
          <a:p>
            <a:pPr lvl="1"/>
            <a:r>
              <a:rPr lang="en-US" dirty="0" smtClean="0"/>
              <a:t>Attempt to cause harm to another</a:t>
            </a:r>
          </a:p>
          <a:p>
            <a:pPr lvl="1"/>
            <a:endParaRPr lang="en-US" dirty="0"/>
          </a:p>
        </p:txBody>
      </p:sp>
    </p:spTree>
    <p:extLst>
      <p:ext uri="{BB962C8B-B14F-4D97-AF65-F5344CB8AC3E}">
        <p14:creationId xmlns:p14="http://schemas.microsoft.com/office/powerpoint/2010/main" val="32001772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tqn.com/y/housekeeping/1/W/4/8/muddy-clothes-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6587">
            <a:off x="4862192" y="3720486"/>
            <a:ext cx="4037997" cy="26954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Removal of Earth-Stained Garment</a:t>
            </a:r>
            <a:br>
              <a:rPr lang="en-US" dirty="0" smtClean="0"/>
            </a:br>
            <a:r>
              <a:rPr lang="en-US" dirty="0" smtClean="0"/>
              <a:t>List Two</a:t>
            </a:r>
            <a:endParaRPr lang="en-US" dirty="0"/>
          </a:p>
        </p:txBody>
      </p:sp>
      <p:sp>
        <p:nvSpPr>
          <p:cNvPr id="3" name="Content Placeholder 2"/>
          <p:cNvSpPr>
            <a:spLocks noGrp="1"/>
          </p:cNvSpPr>
          <p:nvPr>
            <p:ph idx="1"/>
          </p:nvPr>
        </p:nvSpPr>
        <p:spPr/>
        <p:txBody>
          <a:bodyPr/>
          <a:lstStyle/>
          <a:p>
            <a:r>
              <a:rPr lang="en-US" b="1" dirty="0" smtClean="0"/>
              <a:t>Do Not Lie To One Another</a:t>
            </a:r>
          </a:p>
          <a:p>
            <a:pPr lvl="1"/>
            <a:r>
              <a:rPr lang="en-US" dirty="0" smtClean="0"/>
              <a:t>Perhaps most common and hardest to control</a:t>
            </a:r>
          </a:p>
          <a:p>
            <a:pPr lvl="1"/>
            <a:r>
              <a:rPr lang="en-US" dirty="0" smtClean="0"/>
              <a:t>No excuses!</a:t>
            </a:r>
          </a:p>
          <a:p>
            <a:pPr lvl="1"/>
            <a:endParaRPr lang="en-US" dirty="0"/>
          </a:p>
        </p:txBody>
      </p:sp>
    </p:spTree>
    <p:extLst>
      <p:ext uri="{BB962C8B-B14F-4D97-AF65-F5344CB8AC3E}">
        <p14:creationId xmlns:p14="http://schemas.microsoft.com/office/powerpoint/2010/main" val="15269456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alternativeenergyprimer.com/images/clothesline-with-shirt-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6" y="0"/>
            <a:ext cx="9182100" cy="7924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solidFill>
                  <a:schemeClr val="bg1"/>
                </a:solidFill>
              </a:rPr>
              <a:t>Motivation To Change</a:t>
            </a:r>
            <a:endParaRPr lang="en-US" dirty="0">
              <a:solidFill>
                <a:schemeClr val="bg1"/>
              </a:solidFill>
            </a:endParaRPr>
          </a:p>
        </p:txBody>
      </p:sp>
      <p:sp>
        <p:nvSpPr>
          <p:cNvPr id="3" name="Content Placeholder 2"/>
          <p:cNvSpPr>
            <a:spLocks noGrp="1"/>
          </p:cNvSpPr>
          <p:nvPr>
            <p:ph idx="1"/>
          </p:nvPr>
        </p:nvSpPr>
        <p:spPr/>
        <p:txBody>
          <a:bodyPr/>
          <a:lstStyle/>
          <a:p>
            <a:pPr algn="r"/>
            <a:r>
              <a:rPr lang="en-US" dirty="0" smtClean="0">
                <a:solidFill>
                  <a:schemeClr val="bg1"/>
                </a:solidFill>
              </a:rPr>
              <a:t>These Are Qualities                                               of “Old Self”</a:t>
            </a:r>
          </a:p>
          <a:p>
            <a:pPr algn="r"/>
            <a:r>
              <a:rPr lang="en-US" dirty="0" smtClean="0">
                <a:solidFill>
                  <a:schemeClr val="bg1"/>
                </a:solidFill>
              </a:rPr>
              <a:t>They Are Unlike God</a:t>
            </a:r>
          </a:p>
          <a:p>
            <a:pPr lvl="1" algn="r"/>
            <a:r>
              <a:rPr lang="en-US" dirty="0" smtClean="0">
                <a:solidFill>
                  <a:schemeClr val="bg1"/>
                </a:solidFill>
              </a:rPr>
              <a:t>Colossians 3:10</a:t>
            </a:r>
          </a:p>
          <a:p>
            <a:pPr lvl="1" algn="r"/>
            <a:endParaRPr lang="en-US" dirty="0">
              <a:solidFill>
                <a:schemeClr val="bg1"/>
              </a:solidFill>
            </a:endParaRPr>
          </a:p>
          <a:p>
            <a:pPr lvl="1" algn="r"/>
            <a:endParaRPr lang="en-US" dirty="0" smtClean="0">
              <a:solidFill>
                <a:schemeClr val="bg1"/>
              </a:solidFill>
            </a:endParaRPr>
          </a:p>
          <a:p>
            <a:pPr marL="457200" lvl="1" indent="0" algn="r">
              <a:buNone/>
            </a:pPr>
            <a:endParaRPr lang="en-US" dirty="0" smtClean="0">
              <a:solidFill>
                <a:schemeClr val="bg1"/>
              </a:solidFill>
            </a:endParaRPr>
          </a:p>
          <a:p>
            <a:pPr marL="457200" lvl="1" indent="0" algn="r">
              <a:buNone/>
            </a:pPr>
            <a:r>
              <a:rPr lang="en-US" sz="4400" dirty="0" smtClean="0">
                <a:solidFill>
                  <a:schemeClr val="bg1"/>
                </a:solidFill>
              </a:rPr>
              <a:t>Are You Ready </a:t>
            </a:r>
          </a:p>
          <a:p>
            <a:pPr marL="457200" lvl="1" indent="0" algn="r">
              <a:buNone/>
            </a:pPr>
            <a:r>
              <a:rPr lang="en-US" sz="4400" dirty="0" smtClean="0">
                <a:solidFill>
                  <a:schemeClr val="bg1"/>
                </a:solidFill>
              </a:rPr>
              <a:t>To Change?</a:t>
            </a:r>
            <a:endParaRPr lang="en-US" sz="4400" dirty="0">
              <a:solidFill>
                <a:schemeClr val="bg1"/>
              </a:solidFill>
            </a:endParaRPr>
          </a:p>
        </p:txBody>
      </p:sp>
    </p:spTree>
    <p:extLst>
      <p:ext uri="{BB962C8B-B14F-4D97-AF65-F5344CB8AC3E}">
        <p14:creationId xmlns:p14="http://schemas.microsoft.com/office/powerpoint/2010/main" val="14025313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453</Words>
  <Application>Microsoft Office PowerPoint</Application>
  <PresentationFormat>On-screen Show (4:3)</PresentationFormat>
  <Paragraphs>74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Dressing To Meet Christ:  Putting Off The Dirty Clothes</vt:lpstr>
      <vt:lpstr>Removal of Earth-Stained Garment</vt:lpstr>
      <vt:lpstr>Removal of Earth-Stained Garment</vt:lpstr>
      <vt:lpstr>Removal of Earth-Stained Garment</vt:lpstr>
      <vt:lpstr>Removal of Earth-Stained Garment</vt:lpstr>
      <vt:lpstr>Removal of Earth-Stained Garment</vt:lpstr>
      <vt:lpstr>Removal of Earth-Stained Garment</vt:lpstr>
      <vt:lpstr>Removal of Earth-Stained Garment</vt:lpstr>
      <vt:lpstr>Removal of Earth-Stained Garment List Two</vt:lpstr>
      <vt:lpstr>Removal of Earth-Stained Garment List Two</vt:lpstr>
      <vt:lpstr>Removal of Earth-Stained Garment List Two</vt:lpstr>
      <vt:lpstr>Removal of Earth-Stained Garment List Two</vt:lpstr>
      <vt:lpstr>Removal of Earth-Stained Garment List Two</vt:lpstr>
      <vt:lpstr>Removal of Earth-Stained Garment List Two</vt:lpstr>
      <vt:lpstr>Motivation To Change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Dressing To Meet Christ:  Putting Off The Dirty Clothes</dc:title>
  <dc:creator>Frank</dc:creator>
  <cp:lastModifiedBy>Greg</cp:lastModifiedBy>
  <cp:revision>7</cp:revision>
  <dcterms:created xsi:type="dcterms:W3CDTF">2015-01-23T19:41:48Z</dcterms:created>
  <dcterms:modified xsi:type="dcterms:W3CDTF">2015-05-16T00:22:45Z</dcterms:modified>
</cp:coreProperties>
</file>